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6576000" cy="2926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87D0"/>
    <a:srgbClr val="A4192C"/>
    <a:srgbClr val="747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/>
    <p:restoredTop sz="94719"/>
  </p:normalViewPr>
  <p:slideViewPr>
    <p:cSldViewPr snapToGrid="0">
      <p:cViewPr>
        <p:scale>
          <a:sx n="30" d="100"/>
          <a:sy n="30" d="100"/>
        </p:scale>
        <p:origin x="475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C2957-2840-1445-9D72-2A56D83BA87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0188" y="1143000"/>
            <a:ext cx="3857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2B306-D699-4348-96D9-9CC0697E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6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60166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1pPr>
    <a:lvl2pPr marL="1580083" algn="l" defTabSz="3160166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2pPr>
    <a:lvl3pPr marL="3160166" algn="l" defTabSz="3160166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3pPr>
    <a:lvl4pPr marL="4740250" algn="l" defTabSz="3160166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4pPr>
    <a:lvl5pPr marL="6320333" algn="l" defTabSz="3160166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5pPr>
    <a:lvl6pPr marL="7900416" algn="l" defTabSz="3160166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6pPr>
    <a:lvl7pPr marL="9480499" algn="l" defTabSz="3160166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7pPr>
    <a:lvl8pPr marL="11060582" algn="l" defTabSz="3160166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8pPr>
    <a:lvl9pPr marL="12640666" algn="l" defTabSz="3160166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2B306-D699-4348-96D9-9CC0697E10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8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788749"/>
            <a:ext cx="31089600" cy="10187093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5368695"/>
            <a:ext cx="27432000" cy="7064585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D41A-22A2-AD42-91AB-F99C0A16932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74E0-CBD4-084E-AD9B-D7803FF7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1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D41A-22A2-AD42-91AB-F99C0A16932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74E0-CBD4-084E-AD9B-D7803FF7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557867"/>
            <a:ext cx="7886700" cy="24797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557867"/>
            <a:ext cx="23202900" cy="2479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D41A-22A2-AD42-91AB-F99C0A16932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74E0-CBD4-084E-AD9B-D7803FF7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D41A-22A2-AD42-91AB-F99C0A16932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74E0-CBD4-084E-AD9B-D7803FF7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7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7294888"/>
            <a:ext cx="31546800" cy="1217167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9581715"/>
            <a:ext cx="31546800" cy="640079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D41A-22A2-AD42-91AB-F99C0A16932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74E0-CBD4-084E-AD9B-D7803FF7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789333"/>
            <a:ext cx="1554480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789333"/>
            <a:ext cx="1554480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D41A-22A2-AD42-91AB-F99C0A16932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74E0-CBD4-084E-AD9B-D7803FF7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9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557873"/>
            <a:ext cx="31546800" cy="56557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7172962"/>
            <a:ext cx="15473360" cy="351535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688320"/>
            <a:ext cx="15473360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7172962"/>
            <a:ext cx="15549564" cy="351535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688320"/>
            <a:ext cx="15549564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D41A-22A2-AD42-91AB-F99C0A16932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74E0-CBD4-084E-AD9B-D7803FF7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1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D41A-22A2-AD42-91AB-F99C0A16932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74E0-CBD4-084E-AD9B-D7803FF7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5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D41A-22A2-AD42-91AB-F99C0A16932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74E0-CBD4-084E-AD9B-D7803FF7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6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950720"/>
            <a:ext cx="11796712" cy="682752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4213020"/>
            <a:ext cx="18516600" cy="20794133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778240"/>
            <a:ext cx="11796712" cy="16262775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D41A-22A2-AD42-91AB-F99C0A16932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74E0-CBD4-084E-AD9B-D7803FF7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9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950720"/>
            <a:ext cx="11796712" cy="682752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4213020"/>
            <a:ext cx="18516600" cy="20794133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778240"/>
            <a:ext cx="11796712" cy="16262775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D41A-22A2-AD42-91AB-F99C0A16932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74E0-CBD4-084E-AD9B-D7803FF7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557873"/>
            <a:ext cx="31546800" cy="5655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789333"/>
            <a:ext cx="31546800" cy="1856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7120433"/>
            <a:ext cx="82296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FD41A-22A2-AD42-91AB-F99C0A169329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7120433"/>
            <a:ext cx="123444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7120433"/>
            <a:ext cx="82296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F74E0-CBD4-084E-AD9B-D7803FF7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6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98C88A-C878-5E92-DEDC-70EFBC944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5958" y="27074181"/>
            <a:ext cx="4905948" cy="1575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ECD0AE-D69A-40C5-2DB2-D09B41CF0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2280" y="370586"/>
            <a:ext cx="6119908" cy="1965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070E55-52C0-5B4E-8437-BE698B832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5300" y="2945547"/>
            <a:ext cx="9677399" cy="277579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6FCD86-930C-FA6B-6ECA-18A0331DCD91}"/>
              </a:ext>
            </a:extLst>
          </p:cNvPr>
          <p:cNvCxnSpPr>
            <a:cxnSpLocks/>
          </p:cNvCxnSpPr>
          <p:nvPr/>
        </p:nvCxnSpPr>
        <p:spPr>
          <a:xfrm>
            <a:off x="0" y="26546676"/>
            <a:ext cx="36576000" cy="0"/>
          </a:xfrm>
          <a:prstGeom prst="line">
            <a:avLst/>
          </a:prstGeom>
          <a:ln w="123825">
            <a:solidFill>
              <a:srgbClr val="747C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37BAEB-2273-D048-18DB-10395724493F}"/>
              </a:ext>
            </a:extLst>
          </p:cNvPr>
          <p:cNvCxnSpPr>
            <a:cxnSpLocks/>
          </p:cNvCxnSpPr>
          <p:nvPr/>
        </p:nvCxnSpPr>
        <p:spPr>
          <a:xfrm>
            <a:off x="28881690" y="2572333"/>
            <a:ext cx="6360810" cy="0"/>
          </a:xfrm>
          <a:prstGeom prst="line">
            <a:avLst/>
          </a:prstGeom>
          <a:ln w="123825">
            <a:solidFill>
              <a:srgbClr val="A41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10BED3-487B-EBF7-F095-4D5345933ED6}"/>
              </a:ext>
            </a:extLst>
          </p:cNvPr>
          <p:cNvCxnSpPr>
            <a:cxnSpLocks/>
          </p:cNvCxnSpPr>
          <p:nvPr/>
        </p:nvCxnSpPr>
        <p:spPr>
          <a:xfrm>
            <a:off x="28881690" y="4944979"/>
            <a:ext cx="6360810" cy="0"/>
          </a:xfrm>
          <a:prstGeom prst="line">
            <a:avLst/>
          </a:prstGeom>
          <a:ln w="123825">
            <a:solidFill>
              <a:srgbClr val="A41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D0DED105-E2B2-1C23-5E71-26757D48E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4305" y="26780774"/>
            <a:ext cx="7808556" cy="216904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7B111E-5307-B374-3B76-81F289DDD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6902" y="27133302"/>
            <a:ext cx="6438782" cy="13121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37BBA09-45E7-8810-86F9-BC11204217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93" t="45876"/>
          <a:stretch/>
        </p:blipFill>
        <p:spPr>
          <a:xfrm>
            <a:off x="0" y="0"/>
            <a:ext cx="27702631" cy="5256026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9DA9879-D018-EEC5-BA81-2C58F1EAB690}"/>
              </a:ext>
            </a:extLst>
          </p:cNvPr>
          <p:cNvCxnSpPr>
            <a:cxnSpLocks/>
          </p:cNvCxnSpPr>
          <p:nvPr/>
        </p:nvCxnSpPr>
        <p:spPr>
          <a:xfrm>
            <a:off x="0" y="2922734"/>
            <a:ext cx="19238808" cy="0"/>
          </a:xfrm>
          <a:prstGeom prst="line">
            <a:avLst/>
          </a:prstGeom>
          <a:ln w="1238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B09CF0F-BD72-6882-8CFA-41941B20CA56}"/>
              </a:ext>
            </a:extLst>
          </p:cNvPr>
          <p:cNvSpPr txBox="1"/>
          <p:nvPr/>
        </p:nvSpPr>
        <p:spPr>
          <a:xfrm>
            <a:off x="1333500" y="1105927"/>
            <a:ext cx="17273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League Gothic" pitchFamily="2" charset="77"/>
              </a:rPr>
              <a:t>PLACE HOLDER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5C5A6-8EE9-4F7C-6E1E-FF1DA584B12C}"/>
              </a:ext>
            </a:extLst>
          </p:cNvPr>
          <p:cNvSpPr txBox="1"/>
          <p:nvPr/>
        </p:nvSpPr>
        <p:spPr>
          <a:xfrm>
            <a:off x="1965960" y="4905734"/>
            <a:ext cx="172730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67F94E-CA0D-6B6A-FB9D-84D2785C10A2}"/>
              </a:ext>
            </a:extLst>
          </p:cNvPr>
          <p:cNvSpPr txBox="1"/>
          <p:nvPr/>
        </p:nvSpPr>
        <p:spPr>
          <a:xfrm>
            <a:off x="1333500" y="3163144"/>
            <a:ext cx="17273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iloOT" panose="020B0504030101020102" pitchFamily="34" charset="77"/>
              </a:rPr>
              <a:t>Authors</a:t>
            </a:r>
          </a:p>
          <a:p>
            <a:r>
              <a:rPr lang="en-US" sz="4000" dirty="0">
                <a:solidFill>
                  <a:schemeClr val="bg1"/>
                </a:solidFill>
                <a:latin typeface="MiloOT" panose="020B0504030101020102" pitchFamily="34" charset="77"/>
              </a:rPr>
              <a:t>Faculty Advisor</a:t>
            </a:r>
          </a:p>
          <a:p>
            <a:r>
              <a:rPr lang="en-US" sz="4000" dirty="0">
                <a:solidFill>
                  <a:schemeClr val="bg1"/>
                </a:solidFill>
                <a:latin typeface="MiloOT" panose="020B0504030101020102" pitchFamily="34" charset="77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824083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107</TotalTime>
  <Words>8</Words>
  <Application>Microsoft Office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League Gothic</vt:lpstr>
      <vt:lpstr>MiloOT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Mendiola, Jasiel</dc:creator>
  <cp:lastModifiedBy>Kidd, Margaret A</cp:lastModifiedBy>
  <cp:revision>5</cp:revision>
  <dcterms:created xsi:type="dcterms:W3CDTF">2023-12-19T15:09:30Z</dcterms:created>
  <dcterms:modified xsi:type="dcterms:W3CDTF">2023-12-19T19:33:30Z</dcterms:modified>
</cp:coreProperties>
</file>